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3" r:id="rId2"/>
    <p:sldId id="292" r:id="rId3"/>
    <p:sldId id="275" r:id="rId4"/>
    <p:sldId id="285" r:id="rId5"/>
    <p:sldId id="277" r:id="rId6"/>
    <p:sldId id="287" r:id="rId7"/>
    <p:sldId id="278" r:id="rId8"/>
    <p:sldId id="270" r:id="rId9"/>
    <p:sldId id="290" r:id="rId10"/>
    <p:sldId id="28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0" autoAdjust="0"/>
    <p:restoredTop sz="76944" autoAdjust="0"/>
  </p:normalViewPr>
  <p:slideViewPr>
    <p:cSldViewPr>
      <p:cViewPr varScale="1">
        <p:scale>
          <a:sx n="66" d="100"/>
          <a:sy n="66" d="100"/>
        </p:scale>
        <p:origin x="-14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DBFB0-5F4B-4BDE-91A4-6B4942D96EA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3A814-F2B3-4AE1-B493-DC4FDBAB3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06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0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887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32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126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78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3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69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5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27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94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35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5C221-8A74-4789-ABB5-49355552A2F8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35C29-D9AC-48BD-B210-B6A8059C5A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59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.wallpapersafari.com/47/85/ri9e3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52" y="0"/>
            <a:ext cx="93716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31519" y="-6720"/>
            <a:ext cx="9362399" cy="7018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Муниципальное дошкольное образовательное учреждение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«Детский сад № 228 Кировского района Волгограда»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>
                <a:ea typeface="Calibri"/>
                <a:cs typeface="Times New Roman"/>
              </a:rPr>
              <a:t> </a:t>
            </a:r>
            <a:endParaRPr lang="ru-RU" sz="1400" smtClean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 algn="ctr"/>
            <a:r>
              <a:rPr lang="ru-RU" sz="1400" dirty="0" smtClean="0">
                <a:ea typeface="Calibri"/>
                <a:cs typeface="Times New Roman"/>
              </a:rPr>
              <a:t>  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Районный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конкурс профессионального мастерства </a:t>
            </a:r>
            <a:r>
              <a:rPr lang="ru-RU" sz="1400" dirty="0" smtClean="0">
                <a:ea typeface="Calibri"/>
                <a:cs typeface="Times New Roman"/>
              </a:rPr>
              <a:t> 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«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Методическая мастерская», </a:t>
            </a:r>
            <a:endParaRPr lang="ru-RU" sz="1400" dirty="0">
              <a:ea typeface="Calibri"/>
              <a:cs typeface="Times New Roman"/>
            </a:endParaRPr>
          </a:p>
          <a:p>
            <a:pPr algn="ctr"/>
            <a:r>
              <a:rPr lang="ru-RU" dirty="0">
                <a:latin typeface="Times New Roman"/>
                <a:ea typeface="Calibri"/>
                <a:cs typeface="Times New Roman"/>
              </a:rPr>
              <a:t>номинация «Я иду на урок (занятие)…»</a:t>
            </a:r>
            <a:endParaRPr lang="ru-RU" sz="1400" dirty="0">
              <a:ea typeface="Calibri"/>
              <a:cs typeface="Times New Roman"/>
            </a:endParaRPr>
          </a:p>
          <a:p>
            <a:pPr indent="228600" algn="ctr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 indent="228600" algn="ctr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 indent="228600" algn="ctr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Конспект занятия с детьми старшего дошкольного возраста</a:t>
            </a:r>
            <a:endParaRPr lang="ru-RU" sz="1400" dirty="0">
              <a:ea typeface="Calibri"/>
              <a:cs typeface="Times New Roman"/>
            </a:endParaRPr>
          </a:p>
          <a:p>
            <a:pPr indent="228600" algn="ctr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с использованием экспериментирования «Волшебница вода»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endParaRPr lang="ru-RU" sz="1400" dirty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                                                                                  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Выполнил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воспитатель 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                                                                                  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квалификационной категории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                                                                                   Кузьмина Наталия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Владимировна</a:t>
            </a:r>
            <a:endParaRPr lang="ru-RU" sz="1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                                                  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       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Волгоград-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2022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3900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twincities.com/wp-content/uploads/2017/02/thinkstockphotos-475752448-e1488379513339.jpg?w=1024&amp;amp;h=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0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dn.wallpapersafari.com/47/85/ri9e3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82" y="0"/>
            <a:ext cx="93716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4.infourok.ru/uploads/ex/0ae5/000156ec-0aff0079/img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t="35442" r="52980" b="9806"/>
          <a:stretch/>
        </p:blipFill>
        <p:spPr bwMode="auto">
          <a:xfrm>
            <a:off x="-214346" y="0"/>
            <a:ext cx="4500594" cy="407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7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dn.wallpapersafari.com/47/85/ri9e3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651" y="0"/>
            <a:ext cx="93716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4.infourok.ru/uploads/ex/0ae5/000156ec-0aff0079/img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t="35442" r="52980" b="9806"/>
          <a:stretch/>
        </p:blipFill>
        <p:spPr bwMode="auto">
          <a:xfrm>
            <a:off x="-214346" y="0"/>
            <a:ext cx="3357586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0" descr="http://healthvesti.com/wp-content/uploads/2016/05/no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1"/>
          <a:stretch/>
        </p:blipFill>
        <p:spPr bwMode="auto">
          <a:xfrm>
            <a:off x="3286116" y="0"/>
            <a:ext cx="2571768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rot="5400000">
            <a:off x="2928938" y="357178"/>
            <a:ext cx="3286124" cy="257176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2893219" y="392897"/>
            <a:ext cx="3357562" cy="257176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7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dn.wallpapersafari.com/47/85/ri9e3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651" y="0"/>
            <a:ext cx="93716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4.infourok.ru/uploads/ex/0ae5/000156ec-0aff0079/img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t="35442" r="52980" b="9806"/>
          <a:stretch/>
        </p:blipFill>
        <p:spPr bwMode="auto">
          <a:xfrm>
            <a:off x="-214346" y="0"/>
            <a:ext cx="3357586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0" descr="http://healthvesti.com/wp-content/uploads/2016/05/no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1"/>
          <a:stretch/>
        </p:blipFill>
        <p:spPr bwMode="auto">
          <a:xfrm>
            <a:off x="3214678" y="0"/>
            <a:ext cx="2857520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rot="5400000">
            <a:off x="2964657" y="250021"/>
            <a:ext cx="3357562" cy="285752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2964657" y="250021"/>
            <a:ext cx="3357562" cy="285752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8" descr="https://zubov-net.ru/wp-content/uploads/Glossalgiya-768x4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0"/>
            <a:ext cx="3000364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rot="5400000">
            <a:off x="5965037" y="178599"/>
            <a:ext cx="3357562" cy="300036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6000756" y="142880"/>
            <a:ext cx="3286124" cy="300036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7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dn.wallpapersafari.com/47/85/ri9e3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651" y="0"/>
            <a:ext cx="93716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4.infourok.ru/uploads/ex/0ae5/000156ec-0aff0079/img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t="35442" r="52980" b="9806"/>
          <a:stretch/>
        </p:blipFill>
        <p:spPr bwMode="auto">
          <a:xfrm>
            <a:off x="-214346" y="0"/>
            <a:ext cx="3357586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0" descr="http://healthvesti.com/wp-content/uploads/2016/05/no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1"/>
          <a:stretch/>
        </p:blipFill>
        <p:spPr bwMode="auto">
          <a:xfrm>
            <a:off x="3214678" y="0"/>
            <a:ext cx="2857520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rot="5400000">
            <a:off x="2964657" y="250021"/>
            <a:ext cx="3357562" cy="285752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2964657" y="250021"/>
            <a:ext cx="3357562" cy="285752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8" descr="https://zubov-net.ru/wp-content/uploads/Glossalgiya-768x4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0"/>
            <a:ext cx="3000364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rot="5400000">
            <a:off x="5965037" y="178599"/>
            <a:ext cx="3357562" cy="300036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6000756" y="142880"/>
            <a:ext cx="3286124" cy="300036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ttps://ds03.infourok.ru/uploads/ex/04ff/000498de-6fbaf3e5/img1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6" t="4712" r="31557" b="21651"/>
          <a:stretch/>
        </p:blipFill>
        <p:spPr bwMode="auto">
          <a:xfrm>
            <a:off x="1000100" y="3429000"/>
            <a:ext cx="35719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7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dn.wallpapersafari.com/47/85/ri9e3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652" y="0"/>
            <a:ext cx="93716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4.infourok.ru/uploads/ex/0ae5/000156ec-0aff0079/img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t="35442" r="52980" b="9806"/>
          <a:stretch/>
        </p:blipFill>
        <p:spPr bwMode="auto">
          <a:xfrm>
            <a:off x="-214346" y="0"/>
            <a:ext cx="3357586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https://ds03.infourok.ru/uploads/ex/04ff/000498de-6fbaf3e5/img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6" t="4712" r="31557" b="21651"/>
          <a:stretch/>
        </p:blipFill>
        <p:spPr bwMode="auto">
          <a:xfrm>
            <a:off x="1214414" y="3429000"/>
            <a:ext cx="35719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https://kenh14cdn.com/2017/coc4a-148786409232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25"/>
          <a:stretch/>
        </p:blipFill>
        <p:spPr bwMode="auto">
          <a:xfrm>
            <a:off x="4857752" y="3429000"/>
            <a:ext cx="335758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http://healthvesti.com/wp-content/uploads/2016/05/nos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1"/>
          <a:stretch/>
        </p:blipFill>
        <p:spPr bwMode="auto">
          <a:xfrm>
            <a:off x="3214678" y="0"/>
            <a:ext cx="2857520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https://zubov-net.ru/wp-content/uploads/Glossalgiya-768x4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0"/>
            <a:ext cx="3000364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 rot="16200000" flipH="1">
            <a:off x="5929318" y="142880"/>
            <a:ext cx="3357562" cy="307180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5929318" y="142880"/>
            <a:ext cx="3357562" cy="307180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3000376" y="285740"/>
            <a:ext cx="3357562" cy="278608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2964657" y="250021"/>
            <a:ext cx="3286124" cy="278608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732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dgbfv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5" r="16089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16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5" t="37939" r="53024" b="24123"/>
          <a:stretch/>
        </p:blipFill>
        <p:spPr bwMode="auto">
          <a:xfrm>
            <a:off x="7840" y="0"/>
            <a:ext cx="2897600" cy="224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4" t="24099" r="48346" b="32131"/>
          <a:stretch/>
        </p:blipFill>
        <p:spPr bwMode="auto">
          <a:xfrm>
            <a:off x="2905440" y="-17828"/>
            <a:ext cx="2988430" cy="225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6" t="20498" r="46755" b="39672"/>
          <a:stretch/>
        </p:blipFill>
        <p:spPr bwMode="auto">
          <a:xfrm>
            <a:off x="5893870" y="12445"/>
            <a:ext cx="3227030" cy="225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1" t="22193" r="44998" b="25688"/>
          <a:stretch/>
        </p:blipFill>
        <p:spPr bwMode="auto">
          <a:xfrm>
            <a:off x="13648" y="2233352"/>
            <a:ext cx="2905440" cy="227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3" t="21133" r="40474" b="25900"/>
          <a:stretch/>
        </p:blipFill>
        <p:spPr bwMode="auto">
          <a:xfrm>
            <a:off x="2856653" y="2249047"/>
            <a:ext cx="2990434" cy="224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5" t="20498" r="42375" b="30349"/>
          <a:stretch/>
        </p:blipFill>
        <p:spPr bwMode="auto">
          <a:xfrm>
            <a:off x="5870770" y="2233353"/>
            <a:ext cx="3273230" cy="227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" t="21546" r="51581" b="30267"/>
          <a:stretch/>
        </p:blipFill>
        <p:spPr bwMode="auto">
          <a:xfrm>
            <a:off x="6156177" y="4509120"/>
            <a:ext cx="2987823" cy="239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20010" r="43220" b="24507"/>
          <a:stretch/>
        </p:blipFill>
        <p:spPr bwMode="auto">
          <a:xfrm>
            <a:off x="13648" y="4509120"/>
            <a:ext cx="3010626" cy="237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0" t="38232" r="50000" b="27821"/>
          <a:stretch/>
        </p:blipFill>
        <p:spPr bwMode="auto">
          <a:xfrm>
            <a:off x="3024275" y="4509120"/>
            <a:ext cx="3131902" cy="2394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dn.wallpapersafari.com/47/85/ri9e3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652" y="0"/>
            <a:ext cx="93716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4.infourok.ru/uploads/ex/0ae5/000156ec-0aff0079/img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t="35442" r="52980" b="9806"/>
          <a:stretch/>
        </p:blipFill>
        <p:spPr bwMode="auto">
          <a:xfrm>
            <a:off x="-214346" y="0"/>
            <a:ext cx="3357586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https://ds03.infourok.ru/uploads/ex/04ff/000498de-6fbaf3e5/img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6" t="4712" r="31557" b="21651"/>
          <a:stretch/>
        </p:blipFill>
        <p:spPr bwMode="auto">
          <a:xfrm>
            <a:off x="-214346" y="3429000"/>
            <a:ext cx="335758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https://kenh14cdn.com/2017/coc4a-148786409232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25"/>
          <a:stretch/>
        </p:blipFill>
        <p:spPr bwMode="auto">
          <a:xfrm>
            <a:off x="3214678" y="3429000"/>
            <a:ext cx="307183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http://healthvesti.com/wp-content/uploads/2016/05/nos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1"/>
          <a:stretch/>
        </p:blipFill>
        <p:spPr bwMode="auto">
          <a:xfrm>
            <a:off x="3214678" y="0"/>
            <a:ext cx="2857520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https://zubov-net.ru/wp-content/uploads/Glossalgiya-768x4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0"/>
            <a:ext cx="3000364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 rot="16200000" flipH="1">
            <a:off x="5929318" y="142880"/>
            <a:ext cx="3357562" cy="307180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5929318" y="142880"/>
            <a:ext cx="3357562" cy="307180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3000376" y="285740"/>
            <a:ext cx="3357562" cy="278608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2964657" y="250021"/>
            <a:ext cx="3286124" cy="278608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20010" r="43220" b="24507"/>
          <a:stretch/>
        </p:blipFill>
        <p:spPr bwMode="auto">
          <a:xfrm>
            <a:off x="6357950" y="3429001"/>
            <a:ext cx="27860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732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13</Words>
  <Application>Microsoft Office PowerPoint</Application>
  <PresentationFormat>Экран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ООО "Издательство Учитель"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</cp:lastModifiedBy>
  <cp:revision>33</cp:revision>
  <dcterms:created xsi:type="dcterms:W3CDTF">2018-10-27T16:37:53Z</dcterms:created>
  <dcterms:modified xsi:type="dcterms:W3CDTF">2022-03-21T11:05:06Z</dcterms:modified>
</cp:coreProperties>
</file>